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6858000" cy="9144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56" autoAdjust="0"/>
  </p:normalViewPr>
  <p:slideViewPr>
    <p:cSldViewPr>
      <p:cViewPr varScale="1">
        <p:scale>
          <a:sx n="51" d="100"/>
          <a:sy n="51" d="100"/>
        </p:scale>
        <p:origin x="201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ich" userId="3b04f34a3843506c" providerId="LiveId" clId="{735B2545-8511-4759-82B9-029B97C8C262}"/>
    <pc:docChg chg="delSld">
      <pc:chgData name="Roman Zich" userId="3b04f34a3843506c" providerId="LiveId" clId="{735B2545-8511-4759-82B9-029B97C8C262}" dt="2023-11-30T19:08:29.615" v="4" actId="47"/>
      <pc:docMkLst>
        <pc:docMk/>
      </pc:docMkLst>
      <pc:sldChg chg="del">
        <pc:chgData name="Roman Zich" userId="3b04f34a3843506c" providerId="LiveId" clId="{735B2545-8511-4759-82B9-029B97C8C262}" dt="2023-11-30T19:08:20.365" v="0" actId="47"/>
        <pc:sldMkLst>
          <pc:docMk/>
          <pc:sldMk cId="1479482033" sldId="266"/>
        </pc:sldMkLst>
      </pc:sldChg>
      <pc:sldChg chg="del">
        <pc:chgData name="Roman Zich" userId="3b04f34a3843506c" providerId="LiveId" clId="{735B2545-8511-4759-82B9-029B97C8C262}" dt="2023-11-30T19:08:25.317" v="2" actId="47"/>
        <pc:sldMkLst>
          <pc:docMk/>
          <pc:sldMk cId="3105280788" sldId="267"/>
        </pc:sldMkLst>
      </pc:sldChg>
      <pc:sldChg chg="del">
        <pc:chgData name="Roman Zich" userId="3b04f34a3843506c" providerId="LiveId" clId="{735B2545-8511-4759-82B9-029B97C8C262}" dt="2023-11-30T19:08:27.252" v="3" actId="47"/>
        <pc:sldMkLst>
          <pc:docMk/>
          <pc:sldMk cId="3954730472" sldId="268"/>
        </pc:sldMkLst>
      </pc:sldChg>
      <pc:sldChg chg="del">
        <pc:chgData name="Roman Zich" userId="3b04f34a3843506c" providerId="LiveId" clId="{735B2545-8511-4759-82B9-029B97C8C262}" dt="2023-11-30T19:08:29.615" v="4" actId="47"/>
        <pc:sldMkLst>
          <pc:docMk/>
          <pc:sldMk cId="1777300763" sldId="269"/>
        </pc:sldMkLst>
      </pc:sldChg>
      <pc:sldChg chg="del">
        <pc:chgData name="Roman Zich" userId="3b04f34a3843506c" providerId="LiveId" clId="{735B2545-8511-4759-82B9-029B97C8C262}" dt="2023-11-30T19:08:22.467" v="1" actId="47"/>
        <pc:sldMkLst>
          <pc:docMk/>
          <pc:sldMk cId="149898529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61D95-DB4E-42B0-902C-702955C6A8AB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8C90D-1A15-4410-8B4D-5354648655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71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B596-3DC1-44F1-ACC9-3ACB894D0386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B79-7720-43E6-88D2-3D41D7DEC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B596-3DC1-44F1-ACC9-3ACB894D0386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B79-7720-43E6-88D2-3D41D7DEC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B596-3DC1-44F1-ACC9-3ACB894D0386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B79-7720-43E6-88D2-3D41D7DEC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B596-3DC1-44F1-ACC9-3ACB894D0386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B79-7720-43E6-88D2-3D41D7DEC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B596-3DC1-44F1-ACC9-3ACB894D0386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B79-7720-43E6-88D2-3D41D7DEC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B596-3DC1-44F1-ACC9-3ACB894D0386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B79-7720-43E6-88D2-3D41D7DEC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B596-3DC1-44F1-ACC9-3ACB894D0386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B79-7720-43E6-88D2-3D41D7DEC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B596-3DC1-44F1-ACC9-3ACB894D0386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B79-7720-43E6-88D2-3D41D7DEC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B596-3DC1-44F1-ACC9-3ACB894D0386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B79-7720-43E6-88D2-3D41D7DEC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B596-3DC1-44F1-ACC9-3ACB894D0386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B79-7720-43E6-88D2-3D41D7DEC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B596-3DC1-44F1-ACC9-3ACB894D0386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B79-7720-43E6-88D2-3D41D7DEC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B596-3DC1-44F1-ACC9-3ACB894D0386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98B79-7720-43E6-88D2-3D41D7DEC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D2F4234-0BC1-E26F-EEC4-6C59A4764A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383"/>
          <a:stretch/>
        </p:blipFill>
        <p:spPr>
          <a:xfrm>
            <a:off x="20" y="0"/>
            <a:ext cx="6857980" cy="5796136"/>
          </a:xfrm>
          <a:prstGeom prst="rect">
            <a:avLst/>
          </a:prstGeom>
          <a:noFill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CF3F2AD-653A-6784-1D00-1DF44DDFE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540"/>
          <a:stretch/>
        </p:blipFill>
        <p:spPr>
          <a:xfrm>
            <a:off x="0" y="5796136"/>
            <a:ext cx="6857980" cy="3347864"/>
          </a:xfrm>
          <a:prstGeom prst="rect">
            <a:avLst/>
          </a:prstGeom>
          <a:noFill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636FCAB-E339-44CF-BB5B-F107338D7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48" b="90870" l="3786" r="98643">
                        <a14:foregroundMark x1="53857" y1="81304" x2="58071" y2="69457"/>
                        <a14:foregroundMark x1="52500" y1="63478" x2="46929" y2="62283"/>
                        <a14:foregroundMark x1="50286" y1="52065" x2="51643" y2="49565"/>
                        <a14:foregroundMark x1="46929" y1="49565" x2="45857" y2="50435"/>
                        <a14:foregroundMark x1="45571" y1="62283" x2="44429" y2="61413"/>
                        <a14:foregroundMark x1="45571" y1="42826" x2="41929" y2="43261"/>
                        <a14:foregroundMark x1="33643" y1="40326" x2="30000" y2="40326"/>
                        <a14:foregroundMark x1="28071" y1="39457" x2="26929" y2="39457"/>
                        <a14:foregroundMark x1="12786" y1="72391" x2="10857" y2="66957"/>
                        <a14:foregroundMark x1="10000" y1="64783" x2="6929" y2="57609"/>
                        <a14:foregroundMark x1="6357" y1="64783" x2="3857" y2="61848"/>
                        <a14:foregroundMark x1="17500" y1="90543" x2="20286" y2="90978"/>
                        <a14:foregroundMark x1="27500" y1="81739" x2="25857" y2="78696"/>
                        <a14:foregroundMark x1="28643" y1="61413" x2="28357" y2="59674"/>
                        <a14:foregroundMark x1="22214" y1="61413" x2="21643" y2="59348"/>
                        <a14:foregroundMark x1="49714" y1="78370" x2="46143" y2="72826"/>
                        <a14:foregroundMark x1="52214" y1="55870" x2="52214" y2="53804"/>
                        <a14:foregroundMark x1="41929" y1="38587" x2="40286" y2="32283"/>
                        <a14:foregroundMark x1="68357" y1="67717" x2="79429" y2="65652"/>
                        <a14:foregroundMark x1="85286" y1="77935" x2="95857" y2="79130"/>
                        <a14:foregroundMark x1="98643" y1="88913" x2="93357" y2="88043"/>
                        <a14:foregroundMark x1="45571" y1="73261" x2="43071" y2="65217"/>
                        <a14:foregroundMark x1="71357" y1="6848" x2="71357" y2="68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1851" y="2965597"/>
            <a:ext cx="5328592" cy="331236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9FEF117-9F38-EEA2-3818-90C48F5AEBED}"/>
              </a:ext>
            </a:extLst>
          </p:cNvPr>
          <p:cNvSpPr txBox="1"/>
          <p:nvPr/>
        </p:nvSpPr>
        <p:spPr>
          <a:xfrm>
            <a:off x="252221" y="205526"/>
            <a:ext cx="6661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dirty="0">
                <a:solidFill>
                  <a:schemeClr val="bg1"/>
                </a:solidFill>
              </a:rPr>
              <a:t>PONDĚLÍ:</a:t>
            </a:r>
          </a:p>
          <a:p>
            <a:r>
              <a:rPr lang="cs-CZ" sz="1600" dirty="0">
                <a:solidFill>
                  <a:schemeClr val="bg1"/>
                </a:solidFill>
              </a:rPr>
              <a:t>P:  Jogurt meruňka, medové kroužky, jablko, mléko 7, 1/1, 1/4, 6, 8, 11 </a:t>
            </a:r>
          </a:p>
          <a:p>
            <a:r>
              <a:rPr lang="cs-CZ" sz="1600" dirty="0">
                <a:solidFill>
                  <a:schemeClr val="bg1"/>
                </a:solidFill>
              </a:rPr>
              <a:t>O: Polévka jáhlová 7, 9, 1/1, 3 </a:t>
            </a:r>
          </a:p>
          <a:p>
            <a:r>
              <a:rPr lang="cs-CZ" sz="1600" dirty="0">
                <a:solidFill>
                  <a:schemeClr val="bg1"/>
                </a:solidFill>
              </a:rPr>
              <a:t>     Rybí porce na bylinkách, </a:t>
            </a:r>
            <a:r>
              <a:rPr lang="cs-CZ" sz="1600" dirty="0" err="1">
                <a:solidFill>
                  <a:schemeClr val="bg1"/>
                </a:solidFill>
              </a:rPr>
              <a:t>br.kaše</a:t>
            </a:r>
            <a:r>
              <a:rPr lang="cs-CZ" sz="1600" dirty="0">
                <a:solidFill>
                  <a:schemeClr val="bg1"/>
                </a:solidFill>
              </a:rPr>
              <a:t>, broskvový kom. 4, 1/1, 3, 7</a:t>
            </a:r>
          </a:p>
          <a:p>
            <a:r>
              <a:rPr lang="cs-CZ" sz="1600" dirty="0">
                <a:solidFill>
                  <a:schemeClr val="bg1"/>
                </a:solidFill>
              </a:rPr>
              <a:t> S: Rohlík, tavený sýr, rajče, bílá káva 1/1, 3</a:t>
            </a:r>
            <a:r>
              <a:rPr lang="cs-CZ" dirty="0">
                <a:solidFill>
                  <a:schemeClr val="bg1"/>
                </a:solidFill>
              </a:rPr>
              <a:t>, 7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AD2D971-51C3-92CD-C230-045091F7788A}"/>
              </a:ext>
            </a:extLst>
          </p:cNvPr>
          <p:cNvSpPr txBox="1"/>
          <p:nvPr/>
        </p:nvSpPr>
        <p:spPr>
          <a:xfrm>
            <a:off x="252965" y="1700099"/>
            <a:ext cx="6686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dirty="0">
                <a:solidFill>
                  <a:schemeClr val="bg1"/>
                </a:solidFill>
              </a:rPr>
              <a:t>ÚTERÝ:</a:t>
            </a:r>
          </a:p>
          <a:p>
            <a:r>
              <a:rPr lang="cs-CZ" sz="1600" dirty="0">
                <a:solidFill>
                  <a:schemeClr val="bg1"/>
                </a:solidFill>
              </a:rPr>
              <a:t>P: Chléb, máslo, šunka, hruška, mléko 1/1, 1/2, 7 </a:t>
            </a:r>
          </a:p>
          <a:p>
            <a:r>
              <a:rPr lang="cs-CZ" sz="1600" dirty="0">
                <a:solidFill>
                  <a:schemeClr val="bg1"/>
                </a:solidFill>
              </a:rPr>
              <a:t>O: Polévka rajčatová s drobením 1/1, 7, 9, 3</a:t>
            </a:r>
          </a:p>
          <a:p>
            <a:r>
              <a:rPr lang="cs-CZ" sz="1600" dirty="0">
                <a:solidFill>
                  <a:schemeClr val="bg1"/>
                </a:solidFill>
              </a:rPr>
              <a:t>     Kuřecí řízek, šťouchané brambory, zelný salát s paprikou 1/1, 7, 3</a:t>
            </a:r>
          </a:p>
          <a:p>
            <a:r>
              <a:rPr lang="pl-PL" sz="1600" dirty="0">
                <a:solidFill>
                  <a:schemeClr val="bg1"/>
                </a:solidFill>
              </a:rPr>
              <a:t>S:  Kaiserka, Rama, okurka, mléko jahoda 1/1, 1/4, 6, 11, 7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CDEEE45-1EE5-D9CA-6E15-A9313F32902F}"/>
              </a:ext>
            </a:extLst>
          </p:cNvPr>
          <p:cNvSpPr txBox="1"/>
          <p:nvPr/>
        </p:nvSpPr>
        <p:spPr>
          <a:xfrm>
            <a:off x="252965" y="3133116"/>
            <a:ext cx="66862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dirty="0">
                <a:solidFill>
                  <a:schemeClr val="bg1"/>
                </a:solidFill>
              </a:rPr>
              <a:t>STŘEDA:</a:t>
            </a:r>
          </a:p>
          <a:p>
            <a:r>
              <a:rPr lang="cs-CZ" sz="1600" dirty="0">
                <a:solidFill>
                  <a:schemeClr val="bg1"/>
                </a:solidFill>
              </a:rPr>
              <a:t>P: </a:t>
            </a:r>
            <a:r>
              <a:rPr lang="cs-CZ" sz="1600" dirty="0" err="1">
                <a:solidFill>
                  <a:schemeClr val="bg1"/>
                </a:solidFill>
              </a:rPr>
              <a:t>Raženka</a:t>
            </a:r>
            <a:r>
              <a:rPr lang="cs-CZ" sz="1600" dirty="0">
                <a:solidFill>
                  <a:schemeClr val="bg1"/>
                </a:solidFill>
              </a:rPr>
              <a:t>, sýrová pomazánka se zeleninou, </a:t>
            </a:r>
          </a:p>
          <a:p>
            <a:r>
              <a:rPr lang="cs-CZ" sz="1600" dirty="0">
                <a:solidFill>
                  <a:schemeClr val="bg1"/>
                </a:solidFill>
              </a:rPr>
              <a:t>    hrozny, kakao 1/1, 3, 7, 9</a:t>
            </a:r>
          </a:p>
          <a:p>
            <a:r>
              <a:rPr lang="pt-BR" sz="1600" dirty="0">
                <a:solidFill>
                  <a:schemeClr val="bg1"/>
                </a:solidFill>
              </a:rPr>
              <a:t>O: </a:t>
            </a:r>
            <a:r>
              <a:rPr lang="cs-CZ" sz="1600" dirty="0">
                <a:solidFill>
                  <a:schemeClr val="bg1"/>
                </a:solidFill>
              </a:rPr>
              <a:t>P</a:t>
            </a:r>
            <a:r>
              <a:rPr lang="pt-BR" sz="1600" dirty="0">
                <a:solidFill>
                  <a:schemeClr val="bg1"/>
                </a:solidFill>
              </a:rPr>
              <a:t>olévka vločková s vejci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     1/5, 3, 7, 9</a:t>
            </a:r>
          </a:p>
          <a:p>
            <a:r>
              <a:rPr lang="cs-CZ" sz="1600" dirty="0">
                <a:solidFill>
                  <a:schemeClr val="bg1"/>
                </a:solidFill>
              </a:rPr>
              <a:t>    Cikánská hovězí </a:t>
            </a:r>
          </a:p>
          <a:p>
            <a:r>
              <a:rPr lang="cs-CZ" sz="1600" dirty="0">
                <a:solidFill>
                  <a:schemeClr val="bg1"/>
                </a:solidFill>
              </a:rPr>
              <a:t>    pečeně, rýže</a:t>
            </a:r>
          </a:p>
          <a:p>
            <a:r>
              <a:rPr lang="cs-CZ" sz="1600" dirty="0">
                <a:solidFill>
                  <a:schemeClr val="bg1"/>
                </a:solidFill>
              </a:rPr>
              <a:t>    1/1, 7, 9</a:t>
            </a:r>
          </a:p>
          <a:p>
            <a:r>
              <a:rPr lang="pt-BR" sz="1600" dirty="0">
                <a:solidFill>
                  <a:schemeClr val="bg1"/>
                </a:solidFill>
              </a:rPr>
              <a:t>S:</a:t>
            </a:r>
            <a:r>
              <a:rPr lang="cs-CZ" sz="1600">
                <a:solidFill>
                  <a:schemeClr val="bg1"/>
                </a:solidFill>
              </a:rPr>
              <a:t>L</a:t>
            </a:r>
            <a:r>
              <a:rPr lang="pt-BR" sz="1600">
                <a:solidFill>
                  <a:schemeClr val="bg1"/>
                </a:solidFill>
              </a:rPr>
              <a:t>oupák</a:t>
            </a:r>
            <a:r>
              <a:rPr lang="pt-BR" sz="1600" dirty="0">
                <a:solidFill>
                  <a:schemeClr val="bg1"/>
                </a:solidFill>
              </a:rPr>
              <a:t>, máslo,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  </a:t>
            </a:r>
            <a:r>
              <a:rPr lang="pt-BR" sz="1600" dirty="0">
                <a:solidFill>
                  <a:schemeClr val="bg1"/>
                </a:solidFill>
              </a:rPr>
              <a:t> mléko 1/1, 3, 7</a:t>
            </a:r>
            <a:endParaRPr lang="cs-CZ" sz="1600" u="sng" dirty="0">
              <a:solidFill>
                <a:schemeClr val="bg1"/>
              </a:solidFill>
            </a:endParaRPr>
          </a:p>
          <a:p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A826B8-39B8-A31E-F4B3-7B297DD665BF}"/>
              </a:ext>
            </a:extLst>
          </p:cNvPr>
          <p:cNvSpPr txBox="1"/>
          <p:nvPr/>
        </p:nvSpPr>
        <p:spPr>
          <a:xfrm>
            <a:off x="240016" y="6283758"/>
            <a:ext cx="6686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dirty="0">
                <a:solidFill>
                  <a:schemeClr val="bg1"/>
                </a:solidFill>
              </a:rPr>
              <a:t>ČTVRTEK:</a:t>
            </a:r>
          </a:p>
          <a:p>
            <a:r>
              <a:rPr lang="cs-CZ" sz="1600" dirty="0">
                <a:solidFill>
                  <a:schemeClr val="bg1"/>
                </a:solidFill>
              </a:rPr>
              <a:t>P: Chléb, drožďová pomazánka, pomeranč, </a:t>
            </a:r>
            <a:r>
              <a:rPr lang="cs-CZ" sz="1600" dirty="0" err="1">
                <a:solidFill>
                  <a:schemeClr val="bg1"/>
                </a:solidFill>
              </a:rPr>
              <a:t>Caro</a:t>
            </a:r>
            <a:r>
              <a:rPr lang="cs-CZ" sz="1600" dirty="0">
                <a:solidFill>
                  <a:schemeClr val="bg1"/>
                </a:solidFill>
              </a:rPr>
              <a:t> 1/1, 1/2, 3, 7</a:t>
            </a:r>
          </a:p>
          <a:p>
            <a:r>
              <a:rPr lang="cs-CZ" sz="1600" dirty="0">
                <a:solidFill>
                  <a:schemeClr val="bg1"/>
                </a:solidFill>
              </a:rPr>
              <a:t>O: Polévka hovězí s rýží a hráškem 9 </a:t>
            </a:r>
          </a:p>
          <a:p>
            <a:r>
              <a:rPr lang="cs-CZ" sz="1600" dirty="0">
                <a:solidFill>
                  <a:schemeClr val="bg1"/>
                </a:solidFill>
              </a:rPr>
              <a:t>     Vepřové v kapustě, brambory 1/1 </a:t>
            </a:r>
          </a:p>
          <a:p>
            <a:r>
              <a:rPr lang="cs-CZ" sz="1600" dirty="0">
                <a:solidFill>
                  <a:schemeClr val="bg1"/>
                </a:solidFill>
              </a:rPr>
              <a:t>S:  Rohlík, máslo, džem, mléko vanilka 1/1, 3, 7</a:t>
            </a:r>
            <a:endParaRPr lang="cs-CZ" sz="1600" u="sng" dirty="0">
              <a:solidFill>
                <a:schemeClr val="bg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1511803-E273-3568-9E1F-833BBB102875}"/>
              </a:ext>
            </a:extLst>
          </p:cNvPr>
          <p:cNvSpPr txBox="1"/>
          <p:nvPr/>
        </p:nvSpPr>
        <p:spPr>
          <a:xfrm>
            <a:off x="252965" y="7710982"/>
            <a:ext cx="6686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dirty="0">
                <a:solidFill>
                  <a:schemeClr val="bg1"/>
                </a:solidFill>
              </a:rPr>
              <a:t>PÁTEK:</a:t>
            </a:r>
          </a:p>
          <a:p>
            <a:r>
              <a:rPr lang="cs-CZ" sz="1600" dirty="0">
                <a:solidFill>
                  <a:schemeClr val="bg1"/>
                </a:solidFill>
              </a:rPr>
              <a:t>P: Krupicová kaše s </a:t>
            </a:r>
            <a:r>
              <a:rPr lang="cs-CZ" sz="1600" dirty="0" err="1">
                <a:solidFill>
                  <a:schemeClr val="bg1"/>
                </a:solidFill>
              </a:rPr>
              <a:t>Grankem</a:t>
            </a:r>
            <a:r>
              <a:rPr lang="cs-CZ" sz="1600" dirty="0">
                <a:solidFill>
                  <a:schemeClr val="bg1"/>
                </a:solidFill>
              </a:rPr>
              <a:t>, jablko, mléko 1/1, 7, 6, 8 </a:t>
            </a:r>
          </a:p>
          <a:p>
            <a:r>
              <a:rPr lang="cs-CZ" sz="1600" dirty="0">
                <a:solidFill>
                  <a:schemeClr val="bg1"/>
                </a:solidFill>
              </a:rPr>
              <a:t>O: Polévka brokolicová 1/1, 7, 9, 3 </a:t>
            </a:r>
          </a:p>
          <a:p>
            <a:r>
              <a:rPr lang="cs-CZ" sz="1600" dirty="0">
                <a:solidFill>
                  <a:schemeClr val="bg1"/>
                </a:solidFill>
              </a:rPr>
              <a:t>     Krůtí guláš, vřetena 1/1, 7</a:t>
            </a:r>
          </a:p>
          <a:p>
            <a:r>
              <a:rPr lang="cs-CZ" sz="1600" dirty="0">
                <a:solidFill>
                  <a:schemeClr val="bg1"/>
                </a:solidFill>
              </a:rPr>
              <a:t> S: Chléb, máslo, paprika, mléko 1/1, 1/2, 7</a:t>
            </a:r>
            <a:endParaRPr lang="cs-CZ" sz="16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583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305</Words>
  <Application>Microsoft Office PowerPoint</Application>
  <PresentationFormat>Předvádění na obrazovce (4:3)</PresentationFormat>
  <Paragraphs>30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sady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Pavča</dc:creator>
  <cp:lastModifiedBy>Roman Zich</cp:lastModifiedBy>
  <cp:revision>99</cp:revision>
  <cp:lastPrinted>2017-11-23T13:27:55Z</cp:lastPrinted>
  <dcterms:created xsi:type="dcterms:W3CDTF">2015-09-06T05:37:51Z</dcterms:created>
  <dcterms:modified xsi:type="dcterms:W3CDTF">2023-11-30T19:08:33Z</dcterms:modified>
</cp:coreProperties>
</file>